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864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60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148EF7CB-3BB2-4000-A185-BF35A125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9208" y="1699126"/>
            <a:ext cx="4604800" cy="3453600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erson and person taking a selfie&#10;&#10;Description automatically generated with low confidence">
            <a:extLst>
              <a:ext uri="{FF2B5EF4-FFF2-40B4-BE49-F238E27FC236}">
                <a16:creationId xmlns:a16="http://schemas.microsoft.com/office/drawing/2014/main" id="{FA90C8D0-5378-44B1-83C4-5FC07231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310676" y="2095001"/>
            <a:ext cx="3537345" cy="26618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indoor, projector&#10;&#10;Description automatically generated">
            <a:extLst>
              <a:ext uri="{FF2B5EF4-FFF2-40B4-BE49-F238E27FC236}">
                <a16:creationId xmlns:a16="http://schemas.microsoft.com/office/drawing/2014/main" id="{D006B8B3-7185-453A-8E29-5D8DA16A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</Words>
  <Application>Microsoft Office PowerPoint</Application>
  <PresentationFormat>Widescreen</PresentationFormat>
  <Paragraphs>22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PptxGenJS Presentation</dc:subject>
  <dc:creator>Created by Marp</dc:creator>
  <cp:lastModifiedBy>R P</cp:lastModifiedBy>
  <cp:revision>2</cp:revision>
  <dcterms:created xsi:type="dcterms:W3CDTF">2021-08-24T22:50:45Z</dcterms:created>
  <dcterms:modified xsi:type="dcterms:W3CDTF">2021-08-24T22:51:57Z</dcterms:modified>
</cp:coreProperties>
</file>